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1313563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9035438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0842579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1252907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46634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7773797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7176794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4064535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2110328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3640058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4165832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662495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5129752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119708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555327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4548356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70042-A571-4982-BCF2-579F3643909D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EB50D1-8C52-4844-9FB3-D7DF11D7A24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0509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175299879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174626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243287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629580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214246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43649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671091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25517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2020-03-21T23:57:16Z</dcterms:created>
  <dcterms:modified xsi:type="dcterms:W3CDTF">2020-03-22T23:44:36Z</dcterms:modified>
</cp:coreProperties>
</file>